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Lato" panose="020F0502020204030203" pitchFamily="34" charset="0"/>
      <p:regular r:id="rId11"/>
      <p:bold r:id="rId12"/>
      <p:italic r:id="rId13"/>
      <p:boldItalic r:id="rId14"/>
    </p:embeddedFont>
    <p:embeddedFont>
      <p:font typeface="Raleway" pitchFamily="2" charset="77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>
      <p:cViewPr varScale="1">
        <p:scale>
          <a:sx n="156" d="100"/>
          <a:sy n="156" d="100"/>
        </p:scale>
        <p:origin x="360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0ae45e33ad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0ae45e33ad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0ae45e33ad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0ae45e33ad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0ae45e33ad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0ae45e33ad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0ae45e33ad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0ae45e33ad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0ae45e33ad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0ae45e33ad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13324652aa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13324652aa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13324652aa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313324652aa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MACFin: Modernizing Medicaid and CHIP Financial Management Understanding.</a:t>
            </a:r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1"/>
              <a:t>By: 	DENNIS ANKOMAH</a:t>
            </a:r>
            <a:endParaRPr sz="17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727650" y="12663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</a:t>
            </a:r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727650" y="16863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MACFin</a:t>
            </a:r>
            <a:r>
              <a:rPr lang="en" sz="19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is a user-centric financial solution for efficient and secure Medicaid and CHIP data management.</a:t>
            </a:r>
            <a:endParaRPr sz="19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 b="1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Overview:</a:t>
            </a:r>
            <a:r>
              <a:rPr lang="en" sz="19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A modernization initiative replacing the outdated MBES/CBES systems.</a:t>
            </a:r>
            <a:endParaRPr sz="19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 b="1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Mission: </a:t>
            </a:r>
            <a:r>
              <a:rPr lang="en" sz="19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Enhance how Medicaid and CHIP financial data is managed, reported, and analyzed.</a:t>
            </a:r>
            <a:endParaRPr sz="19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 b="1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Key Goals:</a:t>
            </a:r>
            <a:r>
              <a:rPr lang="en" sz="19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Improve accuracy, increase efficiency, and enable secure data management.</a:t>
            </a:r>
            <a:endParaRPr sz="19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9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Strategic Objectives for Financial Modernization</a:t>
            </a:r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7688700" cy="344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 b="1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Streamlined Data Management:</a:t>
            </a:r>
            <a:r>
              <a:rPr lang="en" sz="21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Centralized budgeting, grants, expenditures, and allotments.</a:t>
            </a:r>
            <a:endParaRPr sz="21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 b="1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Enhanced Data Quality:</a:t>
            </a:r>
            <a:r>
              <a:rPr lang="en" sz="21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Automated validation reduces errors and maintains federal compliance.</a:t>
            </a:r>
            <a:endParaRPr sz="21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 b="1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User-Centric Design:</a:t>
            </a:r>
            <a:r>
              <a:rPr lang="en" sz="21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Simplified, accessible interface for CMS and state agencies.</a:t>
            </a:r>
            <a:endParaRPr sz="21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 b="1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Informed Decision-Making:</a:t>
            </a:r>
            <a:r>
              <a:rPr lang="en" sz="21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Supports policy decisions through consolidated, analyzable data.</a:t>
            </a:r>
            <a:endParaRPr sz="3546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" y="-11029"/>
            <a:ext cx="8151398" cy="53016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title"/>
          </p:nvPr>
        </p:nvSpPr>
        <p:spPr>
          <a:xfrm>
            <a:off x="729450" y="1198325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Value Proposition for Stakeholders</a:t>
            </a:r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body" idx="1"/>
          </p:nvPr>
        </p:nvSpPr>
        <p:spPr>
          <a:xfrm>
            <a:off x="727650" y="1733525"/>
            <a:ext cx="7688700" cy="328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●"/>
            </a:pPr>
            <a:r>
              <a:rPr lang="en" sz="2200" b="1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CMS:</a:t>
            </a:r>
            <a:r>
              <a:rPr lang="en" sz="22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Accurate and comprehensive reporting and analytics.</a:t>
            </a:r>
            <a:endParaRPr sz="22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●"/>
            </a:pPr>
            <a:r>
              <a:rPr lang="en" sz="2200" b="1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State Agencies:</a:t>
            </a:r>
            <a:r>
              <a:rPr lang="en" sz="22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Simplified, efficient data submission process.</a:t>
            </a:r>
            <a:endParaRPr sz="22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●"/>
            </a:pPr>
            <a:r>
              <a:rPr lang="en" sz="2200" b="1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Policymakers: </a:t>
            </a:r>
            <a:r>
              <a:rPr lang="en" sz="22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Access to real-time, accurate data insights for decision-making.</a:t>
            </a:r>
            <a:endParaRPr sz="22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>
            <a:spLocks noGrp="1"/>
          </p:cNvSpPr>
          <p:nvPr>
            <p:ph type="title"/>
          </p:nvPr>
        </p:nvSpPr>
        <p:spPr>
          <a:xfrm>
            <a:off x="729450" y="1213375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Security and Compliance Assurance</a:t>
            </a:r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body" idx="1"/>
          </p:nvPr>
        </p:nvSpPr>
        <p:spPr>
          <a:xfrm>
            <a:off x="729450" y="1688400"/>
            <a:ext cx="7688700" cy="328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b="1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Compliance Standards:</a:t>
            </a:r>
            <a:r>
              <a:rPr lang="en" sz="21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Adherence to 508 accessibility, federal audit requirements, and data security.</a:t>
            </a:r>
            <a:endParaRPr sz="21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 b="1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Automated Checks:</a:t>
            </a:r>
            <a:r>
              <a:rPr lang="en" sz="21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Regular validation of data quality and compliance.</a:t>
            </a:r>
            <a:endParaRPr sz="21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100" b="1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Data Protection:</a:t>
            </a:r>
            <a:r>
              <a:rPr lang="en" sz="21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Secure storage that safeguards sensitive financial information.</a:t>
            </a:r>
            <a:endParaRPr sz="25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8275757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Use Case: Streamlined Financial Reporting for State Agencies</a:t>
            </a:r>
            <a:endParaRPr dirty="0"/>
          </a:p>
        </p:txBody>
      </p:sp>
      <p:sp>
        <p:nvSpPr>
          <p:cNvPr id="122" name="Google Shape;122;p19"/>
          <p:cNvSpPr txBox="1">
            <a:spLocks noGrp="1"/>
          </p:cNvSpPr>
          <p:nvPr>
            <p:ph type="body" idx="1"/>
          </p:nvPr>
        </p:nvSpPr>
        <p:spPr>
          <a:xfrm>
            <a:off x="727650" y="2295350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Scenario:</a:t>
            </a:r>
            <a:r>
              <a:rPr lang="en" sz="20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A state agency needs to submit Medicaid and CHIP expenditure reports to CMS.</a:t>
            </a:r>
            <a:endParaRPr sz="20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 b="1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Challenge:</a:t>
            </a:r>
            <a:r>
              <a:rPr lang="en" sz="20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Current system requires manual data entry across multiple platforms, resulting in frequent errors and delays.</a:t>
            </a:r>
            <a:endParaRPr sz="2200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case: Solution with MACFin</a:t>
            </a:r>
            <a:endParaRPr/>
          </a:p>
        </p:txBody>
      </p:sp>
      <p:sp>
        <p:nvSpPr>
          <p:cNvPr id="128" name="Google Shape;128;p20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Centralized Entry:</a:t>
            </a:r>
            <a:r>
              <a:rPr lang="en" sz="19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The agency uses MACFin’s structured modules to input data once into a unified system.</a:t>
            </a:r>
            <a:endParaRPr sz="19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 b="1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Automated Validation:</a:t>
            </a:r>
            <a:r>
              <a:rPr lang="en" sz="19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MACFin instantly checks for errors, ensuring accuracy before submission.</a:t>
            </a:r>
            <a:endParaRPr sz="19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900" b="1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Outcome:</a:t>
            </a:r>
            <a:r>
              <a:rPr lang="en" sz="19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Time savings, reduced errors, and faster, reliable compliance with federal reporting standards.</a:t>
            </a:r>
            <a:endParaRPr sz="2100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</Words>
  <Application>Microsoft Macintosh PowerPoint</Application>
  <PresentationFormat>On-screen Show (16:9)</PresentationFormat>
  <Paragraphs>27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Lato</vt:lpstr>
      <vt:lpstr>Raleway</vt:lpstr>
      <vt:lpstr>Streamline</vt:lpstr>
      <vt:lpstr>MACFin: Modernizing Medicaid and CHIP Financial Management Understanding.</vt:lpstr>
      <vt:lpstr>INTRODUCTION</vt:lpstr>
      <vt:lpstr>Strategic Objectives for Financial Modernization</vt:lpstr>
      <vt:lpstr>PowerPoint Presentation</vt:lpstr>
      <vt:lpstr>Value Proposition for Stakeholders</vt:lpstr>
      <vt:lpstr>Security and Compliance Assurance</vt:lpstr>
      <vt:lpstr>Use Case: Streamlined Financial Reporting for State Agencies</vt:lpstr>
      <vt:lpstr>Use case: Solution with MACFin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sultan</cp:lastModifiedBy>
  <cp:revision>1</cp:revision>
  <dcterms:modified xsi:type="dcterms:W3CDTF">2025-02-06T10:15:06Z</dcterms:modified>
</cp:coreProperties>
</file>